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22" name="O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20" name="Tijdelijke aanduiding voor voettekst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Rechthoe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9" name="Stroom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troom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ing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jdelijke aanduiding voor titel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24" name="Tijdelijke aanduiding voor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0CFCA9B-EEA1-4B2B-8420-76665112DBD4}" type="datetimeFigureOut">
              <a:rPr lang="nl-NL" smtClean="0"/>
              <a:t>17-5-2015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4749ECF-38FD-413E-B585-EADFD38342C0}" type="slidenum">
              <a:rPr lang="nl-NL" smtClean="0"/>
              <a:t>‹nr.›</a:t>
            </a:fld>
            <a:endParaRPr lang="nl-NL"/>
          </a:p>
        </p:txBody>
      </p:sp>
      <p:sp>
        <p:nvSpPr>
          <p:cNvPr id="15" name="Rechthoe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 bomen en het bos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8" name="Picture 4" descr="C:\Users\Yvonne Oerlemans\AppData\Local\Microsoft\Windows\Temporary Internet Files\Content.IE5\ERS1WV36\birhtday-tree-HiRes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636912"/>
            <a:ext cx="3168352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Werelden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Leefwereld </a:t>
            </a:r>
            <a:r>
              <a:rPr lang="nl-NL" dirty="0" smtClean="0">
                <a:sym typeface="Wingdings" pitchFamily="2" charset="2"/>
              </a:rPr>
              <a:t> consument</a:t>
            </a:r>
          </a:p>
          <a:p>
            <a:r>
              <a:rPr lang="nl-NL" dirty="0" smtClean="0">
                <a:sym typeface="Wingdings" pitchFamily="2" charset="2"/>
              </a:rPr>
              <a:t>Systeemwereld  professionele organisaties ( de industrie)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Leefwereld </a:t>
            </a:r>
            <a:r>
              <a:rPr lang="nl-NL" dirty="0" smtClean="0">
                <a:sym typeface="Wingdings" pitchFamily="2" charset="2"/>
              </a:rPr>
              <a:t> technologieën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Consument wordt op de hoogte gehouden via het internet (</a:t>
            </a:r>
            <a:r>
              <a:rPr lang="nl-NL" dirty="0" smtClean="0"/>
              <a:t>G</a:t>
            </a:r>
            <a:r>
              <a:rPr lang="nl-NL" dirty="0" smtClean="0"/>
              <a:t>oogle, </a:t>
            </a:r>
            <a:r>
              <a:rPr lang="nl-NL" dirty="0" err="1" smtClean="0"/>
              <a:t>Y</a:t>
            </a:r>
            <a:r>
              <a:rPr lang="nl-NL" dirty="0" err="1" smtClean="0"/>
              <a:t>outube</a:t>
            </a:r>
            <a:r>
              <a:rPr lang="nl-NL" dirty="0" smtClean="0"/>
              <a:t>)</a:t>
            </a:r>
          </a:p>
          <a:p>
            <a:r>
              <a:rPr lang="nl-NL" dirty="0" smtClean="0"/>
              <a:t>De technologieën worden via het internet beschikbaar voor de consument.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smtClean="0"/>
              <a:t>Welke </a:t>
            </a:r>
            <a:r>
              <a:rPr lang="nl-NL" b="1" dirty="0" smtClean="0"/>
              <a:t>technologie </a:t>
            </a:r>
            <a:r>
              <a:rPr lang="nl-NL" b="1" dirty="0" smtClean="0"/>
              <a:t>trend is het belangrijkst op </a:t>
            </a:r>
            <a:r>
              <a:rPr lang="nl-NL" b="1" dirty="0" smtClean="0"/>
              <a:t>korte termijn?</a:t>
            </a:r>
          </a:p>
          <a:p>
            <a:r>
              <a:rPr lang="nl-NL" dirty="0" smtClean="0"/>
              <a:t>120 deelnemers</a:t>
            </a:r>
          </a:p>
          <a:p>
            <a:r>
              <a:rPr lang="nl-NL" dirty="0" smtClean="0"/>
              <a:t>Top 3:</a:t>
            </a:r>
            <a:br>
              <a:rPr lang="nl-NL" dirty="0" smtClean="0"/>
            </a:br>
            <a:r>
              <a:rPr lang="nl-NL" dirty="0" smtClean="0"/>
              <a:t>1.Internet of </a:t>
            </a:r>
            <a:r>
              <a:rPr lang="nl-NL" dirty="0" err="1" smtClean="0"/>
              <a:t>things</a:t>
            </a:r>
            <a:r>
              <a:rPr lang="nl-NL" dirty="0" smtClean="0"/>
              <a:t>* 18%</a:t>
            </a:r>
          </a:p>
          <a:p>
            <a:pPr>
              <a:buNone/>
            </a:pPr>
            <a:r>
              <a:rPr lang="nl-NL" dirty="0" smtClean="0"/>
              <a:t>   2.Verschuiving </a:t>
            </a:r>
            <a:r>
              <a:rPr lang="nl-NL" dirty="0" smtClean="0"/>
              <a:t>naar de consumentenmarkt 17%</a:t>
            </a:r>
          </a:p>
          <a:p>
            <a:pPr>
              <a:buNone/>
            </a:pPr>
            <a:r>
              <a:rPr lang="nl-NL" dirty="0" smtClean="0"/>
              <a:t>   3.Alles </a:t>
            </a:r>
            <a:r>
              <a:rPr lang="nl-NL" dirty="0" smtClean="0"/>
              <a:t>smart 16%</a:t>
            </a:r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Werelden bij elkaar komen: wat moet je </a:t>
            </a:r>
            <a:r>
              <a:rPr lang="nl-NL" dirty="0" smtClean="0"/>
              <a:t>daarvoor </a:t>
            </a:r>
            <a:r>
              <a:rPr lang="nl-NL" dirty="0" smtClean="0"/>
              <a:t>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Luisteren naar degene waar jet het voor doe</a:t>
            </a:r>
          </a:p>
          <a:p>
            <a:r>
              <a:rPr lang="nl-NL" dirty="0" smtClean="0"/>
              <a:t>Verplaats je eigen in de doelgroep ( design thinking)</a:t>
            </a:r>
          </a:p>
          <a:p>
            <a:r>
              <a:rPr lang="nl-NL" dirty="0" smtClean="0"/>
              <a:t>Empathie hebben voor diegene</a:t>
            </a:r>
          </a:p>
          <a:p>
            <a:r>
              <a:rPr lang="nl-NL" dirty="0" smtClean="0"/>
              <a:t>Behoefte en probleem bespreken</a:t>
            </a:r>
          </a:p>
          <a:p>
            <a:r>
              <a:rPr lang="nl-NL" dirty="0" smtClean="0"/>
              <a:t>Zoek een manier om de menselijke behoeftes, de business modellen en de technologie bij elkaar te brengen. Dan ben je werkelijk aan het innoveren.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Organisaties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Ontstaan ook niet van de een op de andere dag. </a:t>
            </a:r>
            <a:endParaRPr lang="nl-NL" dirty="0" smtClean="0"/>
          </a:p>
          <a:p>
            <a:r>
              <a:rPr lang="nl-NL" dirty="0" smtClean="0"/>
              <a:t>Organisaties </a:t>
            </a:r>
            <a:r>
              <a:rPr lang="nl-NL" dirty="0" smtClean="0"/>
              <a:t>mogen fouten maken, van fouten leer </a:t>
            </a:r>
            <a:r>
              <a:rPr lang="nl-NL" dirty="0" smtClean="0"/>
              <a:t>je</a:t>
            </a:r>
            <a:r>
              <a:rPr lang="nl-NL" dirty="0" smtClean="0"/>
              <a:t>!</a:t>
            </a:r>
            <a:endParaRPr lang="nl-NL" dirty="0" smtClean="0"/>
          </a:p>
          <a:p>
            <a:r>
              <a:rPr lang="nl-NL" dirty="0" smtClean="0"/>
              <a:t>Door </a:t>
            </a:r>
            <a:r>
              <a:rPr lang="nl-NL" dirty="0" smtClean="0"/>
              <a:t>fouten te maken is er meer kans tot groei binnen een organisatie. </a:t>
            </a:r>
            <a:endParaRPr lang="nl-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onnewende">
  <a:themeElements>
    <a:clrScheme name="Zonnewend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Zonnewend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Zonnewend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</TotalTime>
  <Words>151</Words>
  <Application>Microsoft Office PowerPoint</Application>
  <PresentationFormat>Diavoorstelling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Zonnewende</vt:lpstr>
      <vt:lpstr>De bomen en het bos </vt:lpstr>
      <vt:lpstr>Werelden</vt:lpstr>
      <vt:lpstr>Leefwereld  technologieën </vt:lpstr>
      <vt:lpstr>Onderzoek</vt:lpstr>
      <vt:lpstr>Werelden bij elkaar komen: wat moet je daarvoor doen?</vt:lpstr>
      <vt:lpstr>Organisaties</vt:lpstr>
    </vt:vector>
  </TitlesOfParts>
  <Company>Muiz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bomen en het bos </dc:title>
  <dc:creator>Yvonne Oerlemans</dc:creator>
  <cp:lastModifiedBy>Yvonne Oerlemans</cp:lastModifiedBy>
  <cp:revision>1</cp:revision>
  <dcterms:created xsi:type="dcterms:W3CDTF">2015-05-17T10:00:00Z</dcterms:created>
  <dcterms:modified xsi:type="dcterms:W3CDTF">2015-05-17T10:18:49Z</dcterms:modified>
</cp:coreProperties>
</file>